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“Jensen — at Google Cloud I ran GPU products. For most of my time there you were, in every way that mattered, the other CEO I answered to. In 2021 someone stole my identity — my family lost millions, and no one had to tell me. That's why hussh exists.”
[10 slides, 10 minutes. Worked backwards from why HE cares.]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“The capital is symmetric. We commit to your silicon — matched-book, against real demand, across Spark to NVL. And with your blessing, we'd be honored to have NVentures in our seed: twenty-five million, first round of a two-hundred-fifty-million-dollar vision, nearly all of it to talent. First week live: fifty-one thousand consent handshakes. Seven people. Jensen — you gave every developer a supercomputer. Help us give every family a reason to own one. Your agents. Your information. Your agency. Yours to own — the hussh way.”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“You called Spark and Station the personal computers of the AI era. We take that thesis from every desk to every American garage — a household demand pool that doesn't ride hyperscaler capex cycles. The PC needed a spreadsheet. The home supercomputer needs a resident workload. That's us.”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“Your own product page: Spark is a platform for local autonomous agents — always-on, at the desktop, 200-billion-parameter models in 128 gigs of unified memory. The missing piece is the agent a family actually lives with. One runs their mail, money, health, and calendar — 24/7, on-box — because that data structurally cannot go to a third-party cloud. Sovereignty is the #1 blocker on enterprise agent adoption. Local silicon is the answer. We're the reason to buy it.”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“You've made sovereign AI a national imperative — every nation should own its intelligence. We run the same argument at N equals one. Every person a sovereign of their own information and their own agents. I learned the cost of the alternative in 2021, personally. Nation-scale sovereignty and personal sovereignty are the same product at different rungs — and both run on your silicon.”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“Three beliefs. Your information belongs to you. Sharing it should feel like handing a key — consented, seamless, revocable. And an agent, not you, should carry the worry — an agent with one loyalty. Underneath: PCHP, a consent handshake before any agent touches any data. The protocol stays open — we monetize the network, never the spec. Same posture as MCP.”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“The agent decomposes every workload across four rungs — triage on the phone's neural engine, private inference on the Mac, heavy lifting on Spark, burst to NVL racks — Blackwell today, Vera Rubin as it lands. No hop happens without a PCHP handshake: a signed consent receipt and a transparency-log entry, every time. We're model-agnostic — bring your own AI — and silicon-opinionated: rungs three and four are yours.”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“Puppy federates the fleet. Every brokered job settles through the same consent handshake — the toll booth IS the trust layer. PWS-1 is our efficiency score: geometric mean of tokens-per-joule and tokens-per-TCO-dollar-hour — measured on live production jobs, never vendor-claimed, with certification firewalled from resale. An honest perf-per-watt-per-dollar scoreboard is a scoreboard Blackwell and Rubin win. And we hold an iron rule: capacity is bought matched-book against committed demand only — B200 rentals repriced 24 percent in a single month this spring; an unhedged compute broker is a prop desk.”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“Your DGX OS now ships NemoClaw for secure always-on assistants — that's exactly the runtime our agents target, and PCHP is the consent layer it's missing: receipts, revocation, and a transparency log above OpenShell's guardrails. Our OpenClaw MCP server is already in the registry — fourteen tools, shipping. Give us an engineering pod and a GTC demo slot: a family's One agent, fully local on Spark, every data hop consent-receipted, bursting to Rubin.”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“Every One household is a Spark-class node with a built-in upgrade ladder to Station and rack. Our Partner Network path is scoped at four to twelve months from a cold start — your sponsorship collapses it to a signature. Channel conflict dissolves because partners keep the hardware margin and can't offer the runtime. Mid-game, the box rides the utility rail — a monthly line on the power bill, the way America already buys home infrastructure.”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18872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JENSEN HUANG · NVIDIA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920240"/>
            <a:ext cx="1145743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🤫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365760" y="4297680"/>
            <a:ext cx="114574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sovereign AI. </a:t>
            </a:r>
            <a:pPr algn="ctr" indent="0" marL="0">
              <a:buNone/>
            </a:pPr>
            <a:r>
              <a:rPr lang="en-US" sz="40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your silicon.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 TOGETHER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463040"/>
            <a:ext cx="1145743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buy your silicon.</a:t>
            </a:r>
            <a:endParaRPr lang="en-US" sz="4800" dirty="0"/>
          </a:p>
          <a:p>
            <a:pPr algn="ctr" indent="0" marL="0">
              <a:buNone/>
            </a:pPr>
            <a:r>
              <a:rPr lang="en-US" sz="48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buy into ours.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365760" y="3200400"/>
            <a:ext cx="11457432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0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Committed matched-book volumes, Spark → NVL.</a:t>
            </a:r>
            <a:endParaRPr lang="en-US" sz="2200" dirty="0"/>
          </a:p>
          <a:p>
            <a:pPr algn="ctr" indent="0" marL="0">
              <a:spcAft>
                <a:spcPts val="1000"/>
              </a:spcAft>
              <a:buNone/>
            </a:pPr>
            <a:r>
              <a:rPr lang="en-US" sz="22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NVentures: $25M seed — first round of a $250M vision.</a:t>
            </a:r>
            <a:endParaRPr lang="en-US" sz="2200" dirty="0"/>
          </a:p>
          <a:p>
            <a:pPr algn="ctr" indent="0" marL="0">
              <a:spcAft>
                <a:spcPts val="2400"/>
              </a:spcAft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51,225 consent handshakes in week one. Seven of us.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6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agents. Your information. Your agency.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6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to own — the 🤫 way.</a:t>
            </a:r>
            <a:endParaRPr lang="en-US" sz="22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manish@hushh.ai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55448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YOU CARE · 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2286000"/>
            <a:ext cx="1145743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hundred million GPUs</a:t>
            </a:r>
            <a:endParaRPr lang="en-US" sz="4800" dirty="0"/>
          </a:p>
          <a:p>
            <a:pPr algn="ctr" indent="0" marL="0">
              <a:buNone/>
            </a:pPr>
            <a:r>
              <a:rPr lang="en-US" sz="48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won't live in data centers.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365760" y="4480560"/>
            <a:ext cx="11457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They'll live in garages. We're building that channel.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55448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YOU CARE · 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2286000"/>
            <a:ext cx="1145743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 is built for always-on agents.</a:t>
            </a:r>
            <a:endParaRPr lang="en-US" sz="4800" dirty="0"/>
          </a:p>
          <a:p>
            <a:pPr algn="ctr" indent="0" marL="0">
              <a:buNone/>
            </a:pPr>
            <a:r>
              <a:rPr lang="en-US" sz="48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the agents.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365760" y="4480560"/>
            <a:ext cx="11457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hussh One is the workload that gives a home supercomputer a job.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55448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YOU CARE · 03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2286000"/>
            <a:ext cx="114574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6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Sovereign AI. </a:t>
            </a:r>
            <a:pPr algn="ctr" indent="0" marL="0">
              <a:buNone/>
            </a:pPr>
            <a:r>
              <a:rPr lang="en-US" sz="76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 = 1.</a:t>
            </a:r>
            <a:endParaRPr lang="en-US" sz="7600" dirty="0"/>
          </a:p>
        </p:txBody>
      </p:sp>
      <p:sp>
        <p:nvSpPr>
          <p:cNvPr id="4" name="Text 2"/>
          <p:cNvSpPr/>
          <p:nvPr/>
        </p:nvSpPr>
        <p:spPr>
          <a:xfrm>
            <a:off x="365760" y="4023360"/>
            <a:ext cx="11457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sell sovereignty to nations. We deliver it to every human.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28016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CARE ABOUT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920240"/>
            <a:ext cx="1145743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human owns their agents,</a:t>
            </a:r>
            <a:endParaRPr lang="en-US" sz="4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information, their agency.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365760" y="4114800"/>
            <a:ext cx="114574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400"/>
              </a:spcAft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own it.  ·  You share it with consent.  ·  Your agent guards it.</a:t>
            </a:r>
            <a:endParaRPr lang="en-US" sz="22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PCHP — SSH for humans. The spec stays open. Like MCP.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0"/>
            <a:ext cx="11457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ladder. </a:t>
            </a:r>
            <a:pPr algn="ctr" indent="0" marL="0">
              <a:buNone/>
            </a:pPr>
            <a:r>
              <a:rPr lang="en-US" sz="40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Consent-gated at every rung.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539496" y="2743200"/>
            <a:ext cx="233172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7C7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39496" y="274320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iPhone</a:t>
            </a:r>
            <a:endParaRPr lang="en-US" sz="21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on-device ANE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3465576" y="2743200"/>
            <a:ext cx="233172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7C7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65576" y="274320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</a:t>
            </a:r>
            <a:endParaRPr lang="en-US" sz="21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Apple silicon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6391656" y="2743200"/>
            <a:ext cx="233172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31750">
            <a:solidFill>
              <a:srgbClr val="76B9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91656" y="274320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DGX Spark</a:t>
            </a:r>
            <a:endParaRPr lang="en-US" sz="21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GB10 · 128GB · 1 PF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317736" y="2743200"/>
            <a:ext cx="233172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31750">
            <a:solidFill>
              <a:srgbClr val="76B9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17736" y="274320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NVL rack</a:t>
            </a:r>
            <a:endParaRPr lang="en-US" sz="210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GB200 → VR200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2871216" y="2971800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706624" y="35295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PCHP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5797296" y="2971800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5632704" y="35295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PCHP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723376" y="2971800"/>
            <a:ext cx="594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8558784" y="352958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PCHP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65760" y="4846320"/>
            <a:ext cx="11457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BYOA — model-agnostic. Silicon-opinionated.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00584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FLEET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554480"/>
            <a:ext cx="11457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Puppy — the federated garage grid.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365760" y="2651760"/>
            <a:ext cx="11457432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Puppy 100 — a certified catalog of home and garage hosts.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Scheduler &amp; broker — every job is a PCHP handshake: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consent, metering, and billing in one event.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PWS-1 — tokens per joule × tokens per TCO-dollar-hour.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Matched-book only. No naked compute inventory.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00584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TOGETHER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554480"/>
            <a:ext cx="11457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Consent-native agents on your stack.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365760" y="2651760"/>
            <a:ext cx="11457432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hussh One on NemoClaw + OpenShell — Spark, Station, RTX.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OpenClaw MCP server — shipped, in the registry today.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PCHP reference implementation for the NVIDIA agent stack.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PWS-1 as an open efficiency standard — co-authored.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005840"/>
            <a:ext cx="114574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76B9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 TOGETHER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1554480"/>
            <a:ext cx="11457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supercomputer in every American garage.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365760" y="2651760"/>
            <a:ext cx="11457432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hussh One bundled on Spark — the reason a family buys one.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Puppy 100 certified-host channel — NVIDIA Partner Network.</a:t>
            </a:r>
            <a:endParaRPr lang="en-US" sz="2200" dirty="0"/>
          </a:p>
          <a:p>
            <a:pPr algn="ctr" indent="0" marL="0">
              <a:spcAft>
                <a:spcPts val="1200"/>
              </a:spcAft>
              <a:buNone/>
            </a:pPr>
            <a:r>
              <a:rPr lang="en-US" sz="2200" dirty="0">
                <a:solidFill>
                  <a:srgbClr val="1D1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 keep hardware margin. We keep the runtime.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8686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the utility rail: the box on the power bill.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Hushh Technologies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🤫 — personal sovereign AI, on your silicon</dc:title>
  <dc:subject>PptxGenJS Presentation</dc:subject>
  <dc:creator>hussh</dc:creator>
  <cp:lastModifiedBy>hussh</cp:lastModifiedBy>
  <cp:revision>1</cp:revision>
  <dcterms:created xsi:type="dcterms:W3CDTF">2026-08-04T01:27:23Z</dcterms:created>
  <dcterms:modified xsi:type="dcterms:W3CDTF">2026-08-04T01:27:23Z</dcterms:modified>
</cp:coreProperties>
</file>